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1179</Words>
  <Application>Microsoft Office PowerPoint</Application>
  <PresentationFormat>On-screen Show (16:9)</PresentationFormat>
  <Paragraphs>270</Paragraphs>
  <Slides>51</Slides>
  <Notes>51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Calibri</vt:lpstr>
      <vt:lpstr>Roboto</vt:lpstr>
      <vt:lpstr>Arial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21</cp:revision>
  <dcterms:modified xsi:type="dcterms:W3CDTF">2022-01-26T20:45:29Z</dcterms:modified>
</cp:coreProperties>
</file>